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7F9C7A-0690-4995-AC6B-6ABD1E49721B}" type="datetimeFigureOut">
              <a:rPr lang="en-US" smtClean="0"/>
              <a:t>6/9/2010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182FA-C9C5-4877-9D11-860FADF4970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A182FA-C9C5-4877-9D11-860FADF49709}"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A182FA-C9C5-4877-9D11-860FADF49709}" type="slidenum">
              <a:rPr lang="en-US" smtClean="0"/>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A182FA-C9C5-4877-9D11-860FADF49709}"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A182FA-C9C5-4877-9D11-860FADF49709}"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A182FA-C9C5-4877-9D11-860FADF49709}"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A182FA-C9C5-4877-9D11-860FADF4970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A182FA-C9C5-4877-9D11-860FADF49709}"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A182FA-C9C5-4877-9D11-860FADF49709}"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A182FA-C9C5-4877-9D11-860FADF49709}"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A182FA-C9C5-4877-9D11-860FADF4970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96CF8F8-DDB7-4603-A64E-FEA670CF8A02}" type="datetimeFigureOut">
              <a:rPr lang="en-US" smtClean="0"/>
              <a:pPr/>
              <a:t>6/9/2010</a:t>
            </a:fld>
            <a:endParaRPr lang="en-US"/>
          </a:p>
        </p:txBody>
      </p:sp>
      <p:sp>
        <p:nvSpPr>
          <p:cNvPr id="16" name="Slide Number Placeholder 15"/>
          <p:cNvSpPr>
            <a:spLocks noGrp="1"/>
          </p:cNvSpPr>
          <p:nvPr>
            <p:ph type="sldNum" sz="quarter" idx="11"/>
          </p:nvPr>
        </p:nvSpPr>
        <p:spPr/>
        <p:txBody>
          <a:bodyPr/>
          <a:lstStyle/>
          <a:p>
            <a:fld id="{3D98301F-FC1F-4703-902F-A7D4077CFE1A}"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6CF8F8-DDB7-4603-A64E-FEA670CF8A02}" type="datetimeFigureOut">
              <a:rPr lang="en-US" smtClean="0"/>
              <a:pPr/>
              <a:t>6/9/2010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8301F-FC1F-4703-902F-A7D4077CFE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6CF8F8-DDB7-4603-A64E-FEA670CF8A02}" type="datetimeFigureOut">
              <a:rPr lang="en-US" smtClean="0"/>
              <a:pPr/>
              <a:t>6/9/2010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8301F-FC1F-4703-902F-A7D4077CFE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96CF8F8-DDB7-4603-A64E-FEA670CF8A02}" type="datetimeFigureOut">
              <a:rPr lang="en-US" smtClean="0"/>
              <a:pPr/>
              <a:t>6/9/2010</a:t>
            </a:fld>
            <a:endParaRPr lang="en-US"/>
          </a:p>
        </p:txBody>
      </p:sp>
      <p:sp>
        <p:nvSpPr>
          <p:cNvPr id="15" name="Slide Number Placeholder 14"/>
          <p:cNvSpPr>
            <a:spLocks noGrp="1"/>
          </p:cNvSpPr>
          <p:nvPr>
            <p:ph type="sldNum" sz="quarter" idx="15"/>
          </p:nvPr>
        </p:nvSpPr>
        <p:spPr/>
        <p:txBody>
          <a:bodyPr/>
          <a:lstStyle>
            <a:lvl1pPr algn="ctr">
              <a:defRPr/>
            </a:lvl1pPr>
          </a:lstStyle>
          <a:p>
            <a:fld id="{3D98301F-FC1F-4703-902F-A7D4077CFE1A}"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6CF8F8-DDB7-4603-A64E-FEA670CF8A02}" type="datetimeFigureOut">
              <a:rPr lang="en-US" smtClean="0"/>
              <a:pPr/>
              <a:t>6/9/2010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8301F-FC1F-4703-902F-A7D4077CFE1A}"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6CF8F8-DDB7-4603-A64E-FEA670CF8A02}" type="datetimeFigureOut">
              <a:rPr lang="en-US" smtClean="0"/>
              <a:pPr/>
              <a:t>6/9/2010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8301F-FC1F-4703-902F-A7D4077CFE1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D98301F-FC1F-4703-902F-A7D4077CFE1A}"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96CF8F8-DDB7-4603-A64E-FEA670CF8A02}" type="datetimeFigureOut">
              <a:rPr lang="en-US" smtClean="0"/>
              <a:pPr/>
              <a:t>6/9/2010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6CF8F8-DDB7-4603-A64E-FEA670CF8A02}" type="datetimeFigureOut">
              <a:rPr lang="en-US" smtClean="0"/>
              <a:pPr/>
              <a:t>6/9/2010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98301F-FC1F-4703-902F-A7D4077CFE1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CF8F8-DDB7-4603-A64E-FEA670CF8A02}" type="datetimeFigureOut">
              <a:rPr lang="en-US" smtClean="0"/>
              <a:pPr/>
              <a:t>6/9/2010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98301F-FC1F-4703-902F-A7D4077CFE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96CF8F8-DDB7-4603-A64E-FEA670CF8A02}" type="datetimeFigureOut">
              <a:rPr lang="en-US" smtClean="0"/>
              <a:pPr/>
              <a:t>6/9/2010</a:t>
            </a:fld>
            <a:endParaRPr lang="en-US"/>
          </a:p>
        </p:txBody>
      </p:sp>
      <p:sp>
        <p:nvSpPr>
          <p:cNvPr id="9" name="Slide Number Placeholder 8"/>
          <p:cNvSpPr>
            <a:spLocks noGrp="1"/>
          </p:cNvSpPr>
          <p:nvPr>
            <p:ph type="sldNum" sz="quarter" idx="15"/>
          </p:nvPr>
        </p:nvSpPr>
        <p:spPr/>
        <p:txBody>
          <a:bodyPr/>
          <a:lstStyle/>
          <a:p>
            <a:fld id="{3D98301F-FC1F-4703-902F-A7D4077CFE1A}"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96CF8F8-DDB7-4603-A64E-FEA670CF8A02}" type="datetimeFigureOut">
              <a:rPr lang="en-US" smtClean="0"/>
              <a:pPr/>
              <a:t>6/9/2010</a:t>
            </a:fld>
            <a:endParaRPr lang="en-US"/>
          </a:p>
        </p:txBody>
      </p:sp>
      <p:sp>
        <p:nvSpPr>
          <p:cNvPr id="9" name="Slide Number Placeholder 8"/>
          <p:cNvSpPr>
            <a:spLocks noGrp="1"/>
          </p:cNvSpPr>
          <p:nvPr>
            <p:ph type="sldNum" sz="quarter" idx="11"/>
          </p:nvPr>
        </p:nvSpPr>
        <p:spPr/>
        <p:txBody>
          <a:bodyPr/>
          <a:lstStyle/>
          <a:p>
            <a:fld id="{3D98301F-FC1F-4703-902F-A7D4077CFE1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96CF8F8-DDB7-4603-A64E-FEA670CF8A02}" type="datetimeFigureOut">
              <a:rPr lang="en-US" smtClean="0"/>
              <a:pPr/>
              <a:t>6/9/2010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D98301F-FC1F-4703-902F-A7D4077CFE1A}"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Lori </a:t>
            </a:r>
            <a:r>
              <a:rPr lang="en-US" dirty="0" err="1"/>
              <a:t>B</a:t>
            </a:r>
            <a:r>
              <a:rPr lang="en-US" dirty="0" err="1" smtClean="0"/>
              <a:t>arberian</a:t>
            </a:r>
            <a:endParaRPr lang="en-US" dirty="0"/>
          </a:p>
        </p:txBody>
      </p:sp>
      <p:sp>
        <p:nvSpPr>
          <p:cNvPr id="2" name="Title 1"/>
          <p:cNvSpPr>
            <a:spLocks noGrp="1"/>
          </p:cNvSpPr>
          <p:nvPr>
            <p:ph type="ctrTitle"/>
          </p:nvPr>
        </p:nvSpPr>
        <p:spPr/>
        <p:txBody>
          <a:bodyPr/>
          <a:lstStyle/>
          <a:p>
            <a:r>
              <a:rPr lang="en-US" dirty="0" smtClean="0"/>
              <a:t>Black Death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August, The Following. "The Black Death: Bubonic Plague." </a:t>
            </a:r>
            <a:r>
              <a:rPr lang="en-US" i="1" dirty="0" smtClean="0"/>
              <a:t>Middle Ages - Medieval Resources</a:t>
            </a:r>
            <a:r>
              <a:rPr lang="en-US" dirty="0" smtClean="0"/>
              <a:t>. Web. 08 June 2010. &lt;http://www.themiddleages.net/plague.html&gt;.</a:t>
            </a:r>
          </a:p>
          <a:p>
            <a:r>
              <a:rPr lang="en-US" dirty="0" smtClean="0"/>
              <a:t>"Bubonic Plague Symptoms." </a:t>
            </a:r>
            <a:r>
              <a:rPr lang="en-US" i="1" dirty="0" smtClean="0"/>
              <a:t>Plague Home Page</a:t>
            </a:r>
            <a:r>
              <a:rPr lang="en-US" dirty="0" smtClean="0"/>
              <a:t>. Web. 08 June 2010. </a:t>
            </a:r>
            <a:r>
              <a:rPr lang="en-US" smtClean="0"/>
              <a:t>&lt;http://plague.emedtv.com/bubonic-plague/bubonic-plague-symptoms.html&gt;.</a:t>
            </a:r>
            <a:endParaRPr lang="en-US" dirty="0"/>
          </a:p>
        </p:txBody>
      </p:sp>
      <p:sp>
        <p:nvSpPr>
          <p:cNvPr id="3" name="Title 2"/>
          <p:cNvSpPr>
            <a:spLocks noGrp="1"/>
          </p:cNvSpPr>
          <p:nvPr>
            <p:ph type="title"/>
          </p:nvPr>
        </p:nvSpPr>
        <p:spPr/>
        <p:txBody>
          <a:bodyPr/>
          <a:lstStyle/>
          <a:p>
            <a:r>
              <a:rPr smtClean="0"/>
              <a:t>Sources;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8" name="Content Placeholder 2"/>
          <p:cNvSpPr>
            <a:spLocks noGrp="1"/>
          </p:cNvSpPr>
          <p:nvPr>
            <p:ph idx="1"/>
          </p:nvPr>
        </p:nvSpPr>
        <p:spPr>
          <a:xfrm>
            <a:off x="228600" y="1219200"/>
            <a:ext cx="8229600" cy="2773363"/>
          </a:xfrm>
        </p:spPr>
        <p:txBody>
          <a:bodyPr/>
          <a:lstStyle/>
          <a:p>
            <a:r>
              <a:rPr lang="en-US" b="1" dirty="0" smtClean="0">
                <a:solidFill>
                  <a:schemeClr val="bg1"/>
                </a:solidFill>
              </a:rPr>
              <a:t>Black Death, also known as bubonic plague, was a widespread epidemic in Europe in 1387 A.D that left one third of Europe’s population  dead in the streets</a:t>
            </a:r>
            <a:r>
              <a:rPr lang="en-US" dirty="0" smtClean="0">
                <a:solidFill>
                  <a:schemeClr val="bg1"/>
                </a:solidFill>
              </a:rPr>
              <a:t>.</a:t>
            </a:r>
            <a:endParaRPr lang="en-US" dirty="0">
              <a:solidFill>
                <a:schemeClr val="bg1"/>
              </a:solidFill>
            </a:endParaRPr>
          </a:p>
        </p:txBody>
      </p:sp>
      <p:sp>
        <p:nvSpPr>
          <p:cNvPr id="9" name="TextBox 8"/>
          <p:cNvSpPr txBox="1"/>
          <p:nvPr/>
        </p:nvSpPr>
        <p:spPr>
          <a:xfrm>
            <a:off x="1371600" y="0"/>
            <a:ext cx="5791200" cy="630942"/>
          </a:xfrm>
          <a:prstGeom prst="rect">
            <a:avLst/>
          </a:prstGeom>
          <a:noFill/>
        </p:spPr>
        <p:txBody>
          <a:bodyPr wrap="square" rtlCol="0">
            <a:spAutoFit/>
          </a:bodyPr>
          <a:lstStyle/>
          <a:p>
            <a:r>
              <a:rPr lang="en-US" sz="3500" b="1" dirty="0" smtClean="0">
                <a:solidFill>
                  <a:schemeClr val="bg1"/>
                </a:solidFill>
              </a:rPr>
              <a:t>What is The Black </a:t>
            </a:r>
            <a:r>
              <a:rPr lang="en-US" sz="3500" b="1" dirty="0">
                <a:solidFill>
                  <a:schemeClr val="bg1"/>
                </a:solidFill>
              </a:rPr>
              <a:t>D</a:t>
            </a:r>
            <a:r>
              <a:rPr lang="en-US" sz="3500" b="1" dirty="0" smtClean="0">
                <a:solidFill>
                  <a:schemeClr val="bg1"/>
                </a:solidFill>
              </a:rPr>
              <a:t>eath?</a:t>
            </a:r>
            <a:endParaRPr lang="en-US" sz="35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p:cTn id="11"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14"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229600" cy="4297363"/>
          </a:xfrm>
        </p:spPr>
        <p:txBody>
          <a:bodyPr/>
          <a:lstStyle/>
          <a:p>
            <a:r>
              <a:rPr lang="en-US" dirty="0" smtClean="0"/>
              <a:t>If anyone caught this fatal disease, symptoms would show within two to six days of getting it.</a:t>
            </a:r>
          </a:p>
          <a:p>
            <a:r>
              <a:rPr lang="en-US" dirty="0" smtClean="0"/>
              <a:t>Symptoms would include fever, headache, chills, nausea, vomiting, abdominal pain, diarrhea, decreased appetite, broken blood vessels, and buboes ranging in size from 1 to 10 cm.</a:t>
            </a:r>
          </a:p>
          <a:p>
            <a:endParaRPr lang="en-US" dirty="0"/>
          </a:p>
        </p:txBody>
      </p:sp>
      <p:sp>
        <p:nvSpPr>
          <p:cNvPr id="2" name="Title 1"/>
          <p:cNvSpPr>
            <a:spLocks noGrp="1"/>
          </p:cNvSpPr>
          <p:nvPr>
            <p:ph type="title"/>
          </p:nvPr>
        </p:nvSpPr>
        <p:spPr>
          <a:xfrm>
            <a:off x="457200" y="0"/>
            <a:ext cx="8229600" cy="1143000"/>
          </a:xfrm>
        </p:spPr>
        <p:txBody>
          <a:bodyPr/>
          <a:lstStyle/>
          <a:p>
            <a:r>
              <a:rPr lang="en-US" dirty="0"/>
              <a:t>S</a:t>
            </a:r>
            <a:r>
              <a:rPr lang="en-US" dirty="0" smtClean="0"/>
              <a:t>ymptoms</a:t>
            </a:r>
            <a:endParaRPr lang="en-US" dirty="0"/>
          </a:p>
        </p:txBody>
      </p:sp>
      <p:pic>
        <p:nvPicPr>
          <p:cNvPr id="2050" name="Picture 2"/>
          <p:cNvPicPr>
            <a:picLocks noChangeAspect="1" noChangeArrowheads="1"/>
          </p:cNvPicPr>
          <p:nvPr/>
        </p:nvPicPr>
        <p:blipFill>
          <a:blip r:embed="rId3"/>
          <a:srcRect/>
          <a:stretch>
            <a:fillRect/>
          </a:stretch>
        </p:blipFill>
        <p:spPr bwMode="auto">
          <a:xfrm>
            <a:off x="2133600" y="3581400"/>
            <a:ext cx="5760244" cy="3124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heckerboard(across)">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terrible disease started in the early 1330’s. The epidemic started in China, and spread to Europe, where it killed an estimated 25 million people.</a:t>
            </a:r>
            <a:endParaRPr lang="en-US" dirty="0"/>
          </a:p>
        </p:txBody>
      </p:sp>
      <p:sp>
        <p:nvSpPr>
          <p:cNvPr id="2" name="Title 1"/>
          <p:cNvSpPr>
            <a:spLocks noGrp="1"/>
          </p:cNvSpPr>
          <p:nvPr>
            <p:ph type="title"/>
          </p:nvPr>
        </p:nvSpPr>
        <p:spPr>
          <a:xfrm>
            <a:off x="609600" y="304800"/>
            <a:ext cx="5105400" cy="1219200"/>
          </a:xfrm>
        </p:spPr>
        <p:txBody>
          <a:bodyPr/>
          <a:lstStyle/>
          <a:p>
            <a:r>
              <a:rPr lang="en-US" dirty="0" smtClean="0"/>
              <a:t>P</a:t>
            </a:r>
            <a:r>
              <a:rPr smtClean="0"/>
              <a:t>eople are dying ):</a:t>
            </a:r>
            <a:endParaRPr lang="en-US" dirty="0"/>
          </a:p>
        </p:txBody>
      </p:sp>
      <p:pic>
        <p:nvPicPr>
          <p:cNvPr id="3074" name="Picture 2"/>
          <p:cNvPicPr>
            <a:picLocks noChangeAspect="1" noChangeArrowheads="1"/>
          </p:cNvPicPr>
          <p:nvPr/>
        </p:nvPicPr>
        <p:blipFill>
          <a:blip r:embed="rId3"/>
          <a:srcRect/>
          <a:stretch>
            <a:fillRect/>
          </a:stretch>
        </p:blipFill>
        <p:spPr bwMode="auto">
          <a:xfrm>
            <a:off x="1752600" y="2819400"/>
            <a:ext cx="5562600" cy="380649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72000"/>
          </a:xfrm>
        </p:spPr>
        <p:txBody>
          <a:bodyPr/>
          <a:lstStyle/>
          <a:p>
            <a:r>
              <a:rPr lang="en-US" dirty="0" smtClean="0"/>
              <a:t>This outbreak originated in rodents. Since China was one of the busiest trading ports in the nation, their ships traveled all over. Rodents were infesting those ships, along with their disease.</a:t>
            </a:r>
            <a:endParaRPr lang="en-US" dirty="0"/>
          </a:p>
        </p:txBody>
      </p:sp>
      <p:pic>
        <p:nvPicPr>
          <p:cNvPr id="4098" name="Picture 2"/>
          <p:cNvPicPr>
            <a:picLocks noChangeAspect="1" noChangeArrowheads="1"/>
          </p:cNvPicPr>
          <p:nvPr/>
        </p:nvPicPr>
        <p:blipFill>
          <a:blip r:embed="rId3"/>
          <a:srcRect/>
          <a:stretch>
            <a:fillRect/>
          </a:stretch>
        </p:blipFill>
        <p:spPr bwMode="auto">
          <a:xfrm>
            <a:off x="1981200" y="2286000"/>
            <a:ext cx="5486400" cy="416264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randombar(horizontal)">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572000"/>
          </a:xfrm>
        </p:spPr>
        <p:txBody>
          <a:bodyPr/>
          <a:lstStyle/>
          <a:p>
            <a:r>
              <a:rPr lang="en-US" dirty="0" smtClean="0"/>
              <a:t>Fleas transmitted the disease from rodents to humans. Soon, it caught onto other people, and more and more people got infected. Every winter, the fleas would leave and people wouldn’t get infected as much. When spring came around, the plague claimed more lives.</a:t>
            </a:r>
            <a:endParaRPr lang="en-US" dirty="0"/>
          </a:p>
        </p:txBody>
      </p:sp>
      <p:pic>
        <p:nvPicPr>
          <p:cNvPr id="5122" name="Picture 2"/>
          <p:cNvPicPr>
            <a:picLocks noChangeAspect="1" noChangeArrowheads="1"/>
          </p:cNvPicPr>
          <p:nvPr/>
        </p:nvPicPr>
        <p:blipFill>
          <a:blip r:embed="rId3"/>
          <a:srcRect/>
          <a:stretch>
            <a:fillRect/>
          </a:stretch>
        </p:blipFill>
        <p:spPr bwMode="auto">
          <a:xfrm>
            <a:off x="2743200" y="2667000"/>
            <a:ext cx="3886200" cy="3896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15" dur="1000" fill="hold"/>
                                        <p:tgtEl>
                                          <p:spTgt spid="512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72000"/>
          </a:xfrm>
        </p:spPr>
        <p:txBody>
          <a:bodyPr/>
          <a:lstStyle/>
          <a:p>
            <a:r>
              <a:rPr lang="en-US" dirty="0" smtClean="0"/>
              <a:t>Smaller outbreaks occurred when the worst was over. This not only continued for years, but centuries. The disease did not disappear until the 1600s. Until then, survivors feared for their lives that the plague would come back.</a:t>
            </a:r>
            <a:endParaRPr lang="en-US" dirty="0"/>
          </a:p>
        </p:txBody>
      </p:sp>
      <p:pic>
        <p:nvPicPr>
          <p:cNvPr id="7170" name="Picture 2"/>
          <p:cNvPicPr>
            <a:picLocks noChangeAspect="1" noChangeArrowheads="1"/>
          </p:cNvPicPr>
          <p:nvPr/>
        </p:nvPicPr>
        <p:blipFill>
          <a:blip r:embed="rId3"/>
          <a:srcRect/>
          <a:stretch>
            <a:fillRect/>
          </a:stretch>
        </p:blipFill>
        <p:spPr bwMode="auto">
          <a:xfrm>
            <a:off x="2895600" y="1981200"/>
            <a:ext cx="4343400" cy="46386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1000" fill="hold"/>
                                        <p:tgtEl>
                                          <p:spTgt spid="7170"/>
                                        </p:tgtEl>
                                        <p:attrNameLst>
                                          <p:attrName>ppt_w</p:attrName>
                                        </p:attrNameLst>
                                      </p:cBhvr>
                                      <p:tavLst>
                                        <p:tav tm="0">
                                          <p:val>
                                            <p:strVal val="#ppt_w*0.70"/>
                                          </p:val>
                                        </p:tav>
                                        <p:tav tm="100000">
                                          <p:val>
                                            <p:strVal val="#ppt_w"/>
                                          </p:val>
                                        </p:tav>
                                      </p:tavLst>
                                    </p:anim>
                                    <p:anim calcmode="lin" valueType="num">
                                      <p:cBhvr>
                                        <p:cTn id="13" dur="1000" fill="hold"/>
                                        <p:tgtEl>
                                          <p:spTgt spid="7170"/>
                                        </p:tgtEl>
                                        <p:attrNameLst>
                                          <p:attrName>ppt_h</p:attrName>
                                        </p:attrNameLst>
                                      </p:cBhvr>
                                      <p:tavLst>
                                        <p:tav tm="0">
                                          <p:val>
                                            <p:strVal val="#ppt_h"/>
                                          </p:val>
                                        </p:tav>
                                        <p:tav tm="100000">
                                          <p:val>
                                            <p:strVal val="#ppt_h"/>
                                          </p:val>
                                        </p:tav>
                                      </p:tavLst>
                                    </p:anim>
                                    <p:animEffect transition="in" filter="fade">
                                      <p:cBhvr>
                                        <p:cTn id="14"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Medieval society never fully recovered from this devastating time. There were many labor shortages all over Europe due to many people the disease had consumed. Because of this, workers were pretty much forced to demand higher wages, in order to support their families. Landlords refused their demands, and peasants broke out in anger.  By the end of the 1300’s, in England, France, Belgium, and Italy, peasants revolted.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381000" y="381000"/>
            <a:ext cx="8382000" cy="6172200"/>
          </a:xfrm>
          <a:prstGeom prst="rect">
            <a:avLst/>
          </a:prstGeom>
          <a:noFill/>
          <a:ln w="9525">
            <a:noFill/>
            <a:miter lim="800000"/>
            <a:headEnd/>
            <a:tailEnd/>
          </a:ln>
          <a:effectLst/>
        </p:spPr>
      </p:pic>
      <p:sp>
        <p:nvSpPr>
          <p:cNvPr id="8" name="Content Placeholder 1"/>
          <p:cNvSpPr>
            <a:spLocks noGrp="1"/>
          </p:cNvSpPr>
          <p:nvPr>
            <p:ph idx="1"/>
          </p:nvPr>
        </p:nvSpPr>
        <p:spPr>
          <a:xfrm>
            <a:off x="685800" y="685800"/>
            <a:ext cx="8229600" cy="4572000"/>
          </a:xfrm>
        </p:spPr>
        <p:txBody>
          <a:bodyPr>
            <a:normAutofit/>
          </a:bodyPr>
          <a:lstStyle/>
          <a:p>
            <a:r>
              <a:rPr lang="en-US" dirty="0" smtClean="0"/>
              <a:t>Not only did the plague affect jobs, but also took its toll on the church. When prayers of the plague disappearing went unanswered, people began to question the church and what it stood for. A new period of political and philosophical questioning was put in motion.</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1232</TotalTime>
  <Words>453</Words>
  <Application>Microsoft Office PowerPoint</Application>
  <PresentationFormat>On-screen Show (4:3)</PresentationFormat>
  <Paragraphs>27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Paper</vt:lpstr>
      <vt:lpstr>Black Death</vt:lpstr>
      <vt:lpstr>Slide 2</vt:lpstr>
      <vt:lpstr>Symptoms</vt:lpstr>
      <vt:lpstr>People are dying ):</vt:lpstr>
      <vt:lpstr>Slide 5</vt:lpstr>
      <vt:lpstr>Slide 6</vt:lpstr>
      <vt:lpstr>Slide 7</vt:lpstr>
      <vt:lpstr>Slide 8</vt:lpstr>
      <vt:lpstr>Slide 9</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Death</dc:title>
  <dc:creator>Homw</dc:creator>
  <cp:lastModifiedBy>rrichardson</cp:lastModifiedBy>
  <cp:revision>23</cp:revision>
  <dcterms:created xsi:type="dcterms:W3CDTF">2010-06-08T02:49:06Z</dcterms:created>
  <dcterms:modified xsi:type="dcterms:W3CDTF">2010-06-09T14:50:34Z</dcterms:modified>
</cp:coreProperties>
</file>